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1"/>
  </p:notesMasterIdLst>
  <p:sldIdLst>
    <p:sldId id="256" r:id="rId2"/>
    <p:sldId id="265" r:id="rId3"/>
    <p:sldId id="278" r:id="rId4"/>
    <p:sldId id="261" r:id="rId5"/>
    <p:sldId id="262" r:id="rId6"/>
    <p:sldId id="257" r:id="rId7"/>
    <p:sldId id="263" r:id="rId8"/>
    <p:sldId id="258" r:id="rId9"/>
    <p:sldId id="259" r:id="rId10"/>
    <p:sldId id="260" r:id="rId11"/>
    <p:sldId id="264" r:id="rId12"/>
    <p:sldId id="266" r:id="rId13"/>
    <p:sldId id="271" r:id="rId14"/>
    <p:sldId id="277" r:id="rId15"/>
    <p:sldId id="273" r:id="rId16"/>
    <p:sldId id="274" r:id="rId17"/>
    <p:sldId id="275" r:id="rId18"/>
    <p:sldId id="276"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57C0A2-7B29-409D-A0EF-18A50609054F}" type="datetimeFigureOut">
              <a:rPr lang="en-CA" smtClean="0"/>
              <a:t>03/02/2011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C05974-ADD3-47BE-91B1-904AB342FD30}" type="slidenum">
              <a:rPr lang="en-CA" smtClean="0"/>
              <a:t>‹#›</a:t>
            </a:fld>
            <a:endParaRPr lang="en-CA"/>
          </a:p>
        </p:txBody>
      </p:sp>
    </p:spTree>
    <p:extLst>
      <p:ext uri="{BB962C8B-B14F-4D97-AF65-F5344CB8AC3E}">
        <p14:creationId xmlns:p14="http://schemas.microsoft.com/office/powerpoint/2010/main" val="3854582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4C0719AF-0039-4A79-AAEF-48E993DD44CE}"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3867803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8608483-1649-40F8-8A43-6F4B2DA0F968}"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2362907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A3D1F4E-41DB-4579-89B1-25BF1505684C}"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53519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5175352-D866-49C1-A0C5-D75C31AED1C7}"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277116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2B284F-6D4E-4059-93DF-F2243D1E8DB2}"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361750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3BA2B023-B03A-4722-8A9C-CD004FAE0DD5}" type="datetime1">
              <a:rPr lang="en-CA" smtClean="0"/>
              <a:t>03/02/2011</a:t>
            </a:fld>
            <a:endParaRPr lang="en-CA" dirty="0"/>
          </a:p>
        </p:txBody>
      </p:sp>
      <p:sp>
        <p:nvSpPr>
          <p:cNvPr id="6" name="Footer Placeholder 5"/>
          <p:cNvSpPr>
            <a:spLocks noGrp="1"/>
          </p:cNvSpPr>
          <p:nvPr>
            <p:ph type="ftr" sz="quarter" idx="11"/>
          </p:nvPr>
        </p:nvSpPr>
        <p:spPr/>
        <p:txBody>
          <a:bodyPr/>
          <a:lstStyle/>
          <a:p>
            <a:r>
              <a:rPr lang="en-CA" smtClean="0"/>
              <a:t>District No. 28 - 05FEB11</a:t>
            </a:r>
            <a:endParaRPr lang="en-CA" dirty="0"/>
          </a:p>
        </p:txBody>
      </p:sp>
      <p:sp>
        <p:nvSpPr>
          <p:cNvPr id="7" name="Slide Number Placeholder 6"/>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757206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C16CC8D6-D573-4C28-B7ED-82CB55319420}" type="datetime1">
              <a:rPr lang="en-CA" smtClean="0"/>
              <a:t>03/02/2011</a:t>
            </a:fld>
            <a:endParaRPr lang="en-CA" dirty="0"/>
          </a:p>
        </p:txBody>
      </p:sp>
      <p:sp>
        <p:nvSpPr>
          <p:cNvPr id="8" name="Footer Placeholder 7"/>
          <p:cNvSpPr>
            <a:spLocks noGrp="1"/>
          </p:cNvSpPr>
          <p:nvPr>
            <p:ph type="ftr" sz="quarter" idx="11"/>
          </p:nvPr>
        </p:nvSpPr>
        <p:spPr/>
        <p:txBody>
          <a:bodyPr/>
          <a:lstStyle/>
          <a:p>
            <a:r>
              <a:rPr lang="en-CA" smtClean="0"/>
              <a:t>District No. 28 - 05FEB11</a:t>
            </a:r>
            <a:endParaRPr lang="en-CA" dirty="0"/>
          </a:p>
        </p:txBody>
      </p:sp>
      <p:sp>
        <p:nvSpPr>
          <p:cNvPr id="9" name="Slide Number Placeholder 8"/>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162101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64F81A6-5234-4BDF-8A7F-8E7E2D47EE7F}" type="datetime1">
              <a:rPr lang="en-CA" smtClean="0"/>
              <a:t>03/02/2011</a:t>
            </a:fld>
            <a:endParaRPr lang="en-CA" dirty="0"/>
          </a:p>
        </p:txBody>
      </p:sp>
      <p:sp>
        <p:nvSpPr>
          <p:cNvPr id="4" name="Footer Placeholder 3"/>
          <p:cNvSpPr>
            <a:spLocks noGrp="1"/>
          </p:cNvSpPr>
          <p:nvPr>
            <p:ph type="ftr" sz="quarter" idx="11"/>
          </p:nvPr>
        </p:nvSpPr>
        <p:spPr/>
        <p:txBody>
          <a:bodyPr/>
          <a:lstStyle/>
          <a:p>
            <a:r>
              <a:rPr lang="en-CA" smtClean="0"/>
              <a:t>District No. 28 - 05FEB11</a:t>
            </a:r>
            <a:endParaRPr lang="en-CA" dirty="0"/>
          </a:p>
        </p:txBody>
      </p:sp>
      <p:sp>
        <p:nvSpPr>
          <p:cNvPr id="5" name="Slide Number Placeholder 4"/>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1739332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46451-B1AA-4D23-AB8C-01345C44AE73}" type="datetime1">
              <a:rPr lang="en-CA" smtClean="0"/>
              <a:t>03/02/2011</a:t>
            </a:fld>
            <a:endParaRPr lang="en-CA" dirty="0"/>
          </a:p>
        </p:txBody>
      </p:sp>
      <p:sp>
        <p:nvSpPr>
          <p:cNvPr id="3" name="Footer Placeholder 2"/>
          <p:cNvSpPr>
            <a:spLocks noGrp="1"/>
          </p:cNvSpPr>
          <p:nvPr>
            <p:ph type="ftr" sz="quarter" idx="11"/>
          </p:nvPr>
        </p:nvSpPr>
        <p:spPr/>
        <p:txBody>
          <a:bodyPr/>
          <a:lstStyle/>
          <a:p>
            <a:r>
              <a:rPr lang="en-CA" smtClean="0"/>
              <a:t>District No. 28 - 05FEB11</a:t>
            </a:r>
            <a:endParaRPr lang="en-CA" dirty="0"/>
          </a:p>
        </p:txBody>
      </p:sp>
      <p:sp>
        <p:nvSpPr>
          <p:cNvPr id="4" name="Slide Number Placeholder 3"/>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374649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4C77D2-BF75-4EB1-849C-BD53C387A473}" type="datetime1">
              <a:rPr lang="en-CA" smtClean="0"/>
              <a:t>03/02/2011</a:t>
            </a:fld>
            <a:endParaRPr lang="en-CA" dirty="0"/>
          </a:p>
        </p:txBody>
      </p:sp>
      <p:sp>
        <p:nvSpPr>
          <p:cNvPr id="6" name="Footer Placeholder 5"/>
          <p:cNvSpPr>
            <a:spLocks noGrp="1"/>
          </p:cNvSpPr>
          <p:nvPr>
            <p:ph type="ftr" sz="quarter" idx="11"/>
          </p:nvPr>
        </p:nvSpPr>
        <p:spPr/>
        <p:txBody>
          <a:bodyPr/>
          <a:lstStyle/>
          <a:p>
            <a:r>
              <a:rPr lang="en-CA" smtClean="0"/>
              <a:t>District No. 28 - 05FEB11</a:t>
            </a:r>
            <a:endParaRPr lang="en-CA" dirty="0"/>
          </a:p>
        </p:txBody>
      </p:sp>
      <p:sp>
        <p:nvSpPr>
          <p:cNvPr id="7" name="Slide Number Placeholder 6"/>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3929574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5CDC8F-E390-4CF5-9D17-1124AE1FC03D}" type="datetime1">
              <a:rPr lang="en-CA" smtClean="0"/>
              <a:t>03/02/2011</a:t>
            </a:fld>
            <a:endParaRPr lang="en-CA" dirty="0"/>
          </a:p>
        </p:txBody>
      </p:sp>
      <p:sp>
        <p:nvSpPr>
          <p:cNvPr id="6" name="Footer Placeholder 5"/>
          <p:cNvSpPr>
            <a:spLocks noGrp="1"/>
          </p:cNvSpPr>
          <p:nvPr>
            <p:ph type="ftr" sz="quarter" idx="11"/>
          </p:nvPr>
        </p:nvSpPr>
        <p:spPr/>
        <p:txBody>
          <a:bodyPr/>
          <a:lstStyle/>
          <a:p>
            <a:r>
              <a:rPr lang="en-CA" smtClean="0"/>
              <a:t>District No. 28 - 05FEB11</a:t>
            </a:r>
            <a:endParaRPr lang="en-CA" dirty="0"/>
          </a:p>
        </p:txBody>
      </p:sp>
      <p:sp>
        <p:nvSpPr>
          <p:cNvPr id="7" name="Slide Number Placeholder 6"/>
          <p:cNvSpPr>
            <a:spLocks noGrp="1"/>
          </p:cNvSpPr>
          <p:nvPr>
            <p:ph type="sldNum" sz="quarter" idx="12"/>
          </p:nvPr>
        </p:nvSpPr>
        <p:spPr/>
        <p:txBody>
          <a:bodyPr/>
          <a:lstStyle/>
          <a:p>
            <a:fld id="{5D11F285-CABC-4231-84CA-0B7229C40C77}" type="slidenum">
              <a:rPr lang="en-CA" smtClean="0"/>
              <a:t>‹#›</a:t>
            </a:fld>
            <a:endParaRPr lang="en-CA" dirty="0"/>
          </a:p>
        </p:txBody>
      </p:sp>
    </p:spTree>
    <p:extLst>
      <p:ext uri="{BB962C8B-B14F-4D97-AF65-F5344CB8AC3E}">
        <p14:creationId xmlns:p14="http://schemas.microsoft.com/office/powerpoint/2010/main" val="4042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A874C-B90F-4A2D-8EC4-A4329A8D569D}" type="datetime1">
              <a:rPr lang="en-CA" smtClean="0"/>
              <a:t>03/02/2011</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smtClean="0"/>
              <a:t>District No. 28 - 05FEB11</a:t>
            </a:r>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1F285-CABC-4231-84CA-0B7229C40C77}" type="slidenum">
              <a:rPr lang="en-CA" smtClean="0"/>
              <a:t>‹#›</a:t>
            </a:fld>
            <a:endParaRPr lang="en-CA" dirty="0"/>
          </a:p>
        </p:txBody>
      </p:sp>
    </p:spTree>
    <p:extLst>
      <p:ext uri="{BB962C8B-B14F-4D97-AF65-F5344CB8AC3E}">
        <p14:creationId xmlns:p14="http://schemas.microsoft.com/office/powerpoint/2010/main" val="2626383483"/>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smtClean="0"/>
              <a:t>LEADERSHIP TODAY</a:t>
            </a:r>
            <a:endParaRPr lang="en-CA" dirty="0"/>
          </a:p>
        </p:txBody>
      </p:sp>
      <p:sp>
        <p:nvSpPr>
          <p:cNvPr id="3" name="Subtitle 2"/>
          <p:cNvSpPr>
            <a:spLocks noGrp="1"/>
          </p:cNvSpPr>
          <p:nvPr>
            <p:ph type="subTitle" idx="1"/>
          </p:nvPr>
        </p:nvSpPr>
        <p:spPr/>
        <p:txBody>
          <a:bodyPr>
            <a:normAutofit/>
          </a:bodyPr>
          <a:lstStyle/>
          <a:p>
            <a:r>
              <a:rPr lang="en-CA" dirty="0" smtClean="0"/>
              <a:t>WBro David Freeman</a:t>
            </a:r>
          </a:p>
          <a:p>
            <a:r>
              <a:rPr lang="en-CA" dirty="0" smtClean="0"/>
              <a:t>RWBro Larry Lee Atkinson</a:t>
            </a:r>
            <a:endParaRPr lang="en-CA" dirty="0"/>
          </a:p>
        </p:txBody>
      </p:sp>
      <p:sp>
        <p:nvSpPr>
          <p:cNvPr id="4" name="Date Placeholder 3"/>
          <p:cNvSpPr>
            <a:spLocks noGrp="1"/>
          </p:cNvSpPr>
          <p:nvPr>
            <p:ph type="dt" sz="half" idx="10"/>
          </p:nvPr>
        </p:nvSpPr>
        <p:spPr/>
        <p:txBody>
          <a:bodyPr/>
          <a:lstStyle/>
          <a:p>
            <a:fld id="{23EDF64B-0C9C-4FF7-9C91-B4F2E38593B9}"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a:t>
            </a:fld>
            <a:endParaRPr lang="en-CA" dirty="0"/>
          </a:p>
        </p:txBody>
      </p:sp>
    </p:spTree>
    <p:extLst>
      <p:ext uri="{BB962C8B-B14F-4D97-AF65-F5344CB8AC3E}">
        <p14:creationId xmlns:p14="http://schemas.microsoft.com/office/powerpoint/2010/main" val="2966943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r>
              <a:rPr lang="en-CA" u="sng" dirty="0" smtClean="0"/>
              <a:t>Delegative or Free Reign</a:t>
            </a:r>
          </a:p>
          <a:p>
            <a:pPr lvl="1"/>
            <a:r>
              <a:rPr lang="en-CA" dirty="0" smtClean="0"/>
              <a:t>Leaders allow Members to make decisions</a:t>
            </a:r>
          </a:p>
          <a:p>
            <a:pPr lvl="1"/>
            <a:r>
              <a:rPr lang="en-CA" dirty="0" smtClean="0"/>
              <a:t>Members know what is to be done and how to do it</a:t>
            </a:r>
          </a:p>
          <a:p>
            <a:pPr lvl="1"/>
            <a:r>
              <a:rPr lang="en-CA" dirty="0" smtClean="0"/>
              <a:t>Authority is delegated</a:t>
            </a:r>
          </a:p>
          <a:p>
            <a:pPr lvl="1"/>
            <a:r>
              <a:rPr lang="en-CA" dirty="0" smtClean="0"/>
              <a:t>Leaders trust and respect Members</a:t>
            </a:r>
          </a:p>
          <a:p>
            <a:pPr lvl="1"/>
            <a:r>
              <a:rPr lang="en-CA" dirty="0" smtClean="0"/>
              <a:t>Used when Members know more than you</a:t>
            </a:r>
            <a:endParaRPr lang="en-CA" dirty="0"/>
          </a:p>
        </p:txBody>
      </p:sp>
      <p:sp>
        <p:nvSpPr>
          <p:cNvPr id="4" name="Date Placeholder 3"/>
          <p:cNvSpPr>
            <a:spLocks noGrp="1"/>
          </p:cNvSpPr>
          <p:nvPr>
            <p:ph type="dt" sz="half" idx="10"/>
          </p:nvPr>
        </p:nvSpPr>
        <p:spPr/>
        <p:txBody>
          <a:bodyPr/>
          <a:lstStyle/>
          <a:p>
            <a:fld id="{01B0D410-2525-4FF0-BD78-4B6E46DE809F}"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10</a:t>
            </a:fld>
            <a:endParaRPr lang="en-CA" dirty="0"/>
          </a:p>
        </p:txBody>
      </p:sp>
    </p:spTree>
    <p:extLst>
      <p:ext uri="{BB962C8B-B14F-4D97-AF65-F5344CB8AC3E}">
        <p14:creationId xmlns:p14="http://schemas.microsoft.com/office/powerpoint/2010/main" val="3816403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r>
              <a:rPr lang="en-CA" u="sng" dirty="0" smtClean="0"/>
              <a:t>Paternalism</a:t>
            </a:r>
          </a:p>
          <a:p>
            <a:pPr lvl="1"/>
            <a:r>
              <a:rPr lang="en-CA" dirty="0" smtClean="0"/>
              <a:t>A system under which  authority undertakes to supply needs or regulate conduct of those under its control in matters affecting them as individuals as well as in their relationships to authority and to each other </a:t>
            </a:r>
            <a:endParaRPr lang="en-CA" dirty="0"/>
          </a:p>
        </p:txBody>
      </p:sp>
      <p:sp>
        <p:nvSpPr>
          <p:cNvPr id="4" name="Date Placeholder 3"/>
          <p:cNvSpPr>
            <a:spLocks noGrp="1"/>
          </p:cNvSpPr>
          <p:nvPr>
            <p:ph type="dt" sz="half" idx="10"/>
          </p:nvPr>
        </p:nvSpPr>
        <p:spPr/>
        <p:txBody>
          <a:bodyPr/>
          <a:lstStyle/>
          <a:p>
            <a:fld id="{F3A0D5F4-D89F-40CF-9A07-2708EC79698F}"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11</a:t>
            </a:fld>
            <a:endParaRPr lang="en-CA" dirty="0"/>
          </a:p>
        </p:txBody>
      </p:sp>
    </p:spTree>
    <p:extLst>
      <p:ext uri="{BB962C8B-B14F-4D97-AF65-F5344CB8AC3E}">
        <p14:creationId xmlns:p14="http://schemas.microsoft.com/office/powerpoint/2010/main" val="2931038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r>
              <a:rPr lang="en-CA" u="sng" dirty="0" smtClean="0"/>
              <a:t>Who is a leader?</a:t>
            </a:r>
          </a:p>
          <a:p>
            <a:pPr lvl="1"/>
            <a:r>
              <a:rPr lang="en-CA" dirty="0" smtClean="0"/>
              <a:t>Anyone who by virtue of assumed role or assigned responsibility inspires and influences people to accomplish organizational goals </a:t>
            </a:r>
            <a:endParaRPr lang="en-CA" dirty="0"/>
          </a:p>
        </p:txBody>
      </p:sp>
      <p:sp>
        <p:nvSpPr>
          <p:cNvPr id="4" name="Date Placeholder 3"/>
          <p:cNvSpPr>
            <a:spLocks noGrp="1"/>
          </p:cNvSpPr>
          <p:nvPr>
            <p:ph type="dt" sz="half" idx="10"/>
          </p:nvPr>
        </p:nvSpPr>
        <p:spPr/>
        <p:txBody>
          <a:bodyPr/>
          <a:lstStyle/>
          <a:p>
            <a:fld id="{0F269375-D5CB-468B-9079-BF22D9EF31CA}"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12</a:t>
            </a:fld>
            <a:endParaRPr lang="en-CA" dirty="0"/>
          </a:p>
        </p:txBody>
      </p:sp>
    </p:spTree>
    <p:extLst>
      <p:ext uri="{BB962C8B-B14F-4D97-AF65-F5344CB8AC3E}">
        <p14:creationId xmlns:p14="http://schemas.microsoft.com/office/powerpoint/2010/main" val="3320225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normAutofit/>
          </a:bodyPr>
          <a:lstStyle/>
          <a:p>
            <a:r>
              <a:rPr lang="en-CA" u="sng" dirty="0" smtClean="0"/>
              <a:t>Our Core Values</a:t>
            </a:r>
          </a:p>
          <a:p>
            <a:pPr lvl="1"/>
            <a:r>
              <a:rPr lang="en-CA" dirty="0" smtClean="0"/>
              <a:t>Loyalty</a:t>
            </a:r>
          </a:p>
          <a:p>
            <a:pPr lvl="2"/>
            <a:r>
              <a:rPr lang="en-CA" dirty="0" smtClean="0"/>
              <a:t>Your Obligations, Oath of Office at Installation</a:t>
            </a:r>
          </a:p>
          <a:p>
            <a:pPr lvl="1"/>
            <a:r>
              <a:rPr lang="en-CA" dirty="0" smtClean="0"/>
              <a:t>Duty</a:t>
            </a:r>
          </a:p>
          <a:p>
            <a:pPr lvl="2"/>
            <a:r>
              <a:rPr lang="en-CA" dirty="0" smtClean="0"/>
              <a:t>Consistently strive to do the very best</a:t>
            </a:r>
          </a:p>
          <a:p>
            <a:pPr lvl="1"/>
            <a:r>
              <a:rPr lang="en-CA" dirty="0" smtClean="0"/>
              <a:t>Respect</a:t>
            </a:r>
          </a:p>
          <a:p>
            <a:pPr lvl="2"/>
            <a:r>
              <a:rPr lang="en-CA" dirty="0" smtClean="0"/>
              <a:t>Treat people as they should be treated</a:t>
            </a:r>
          </a:p>
          <a:p>
            <a:pPr lvl="1"/>
            <a:endParaRPr lang="en-CA" dirty="0"/>
          </a:p>
        </p:txBody>
      </p:sp>
      <p:sp>
        <p:nvSpPr>
          <p:cNvPr id="4" name="Date Placeholder 3"/>
          <p:cNvSpPr>
            <a:spLocks noGrp="1"/>
          </p:cNvSpPr>
          <p:nvPr>
            <p:ph type="dt" sz="half" idx="10"/>
          </p:nvPr>
        </p:nvSpPr>
        <p:spPr/>
        <p:txBody>
          <a:bodyPr/>
          <a:lstStyle/>
          <a:p>
            <a:fld id="{4468689C-5EB8-4A90-813C-430CD921A32F}"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13</a:t>
            </a:fld>
            <a:endParaRPr lang="en-CA" dirty="0"/>
          </a:p>
        </p:txBody>
      </p:sp>
    </p:spTree>
    <p:extLst>
      <p:ext uri="{BB962C8B-B14F-4D97-AF65-F5344CB8AC3E}">
        <p14:creationId xmlns:p14="http://schemas.microsoft.com/office/powerpoint/2010/main" val="141888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normAutofit/>
          </a:bodyPr>
          <a:lstStyle/>
          <a:p>
            <a:r>
              <a:rPr lang="en-CA" u="sng" dirty="0" smtClean="0"/>
              <a:t>Our Core Values</a:t>
            </a:r>
          </a:p>
          <a:p>
            <a:pPr lvl="1"/>
            <a:r>
              <a:rPr lang="en-CA" dirty="0" smtClean="0"/>
              <a:t>Service to the Order</a:t>
            </a:r>
          </a:p>
          <a:p>
            <a:pPr lvl="2"/>
            <a:r>
              <a:rPr lang="en-CA" dirty="0" smtClean="0"/>
              <a:t>Put the welfare of the Lodge before your own</a:t>
            </a:r>
          </a:p>
          <a:p>
            <a:pPr lvl="1"/>
            <a:r>
              <a:rPr lang="en-CA" dirty="0" err="1" smtClean="0"/>
              <a:t>Honor</a:t>
            </a:r>
            <a:endParaRPr lang="en-CA" dirty="0" smtClean="0"/>
          </a:p>
          <a:p>
            <a:pPr lvl="2"/>
            <a:r>
              <a:rPr lang="en-CA" dirty="0" smtClean="0"/>
              <a:t>The moral compass for character and conduct</a:t>
            </a:r>
          </a:p>
          <a:p>
            <a:pPr lvl="1"/>
            <a:r>
              <a:rPr lang="en-CA" dirty="0" smtClean="0"/>
              <a:t>Integrity</a:t>
            </a:r>
          </a:p>
          <a:p>
            <a:pPr lvl="2"/>
            <a:r>
              <a:rPr lang="en-CA" dirty="0" smtClean="0"/>
              <a:t>Do what is right; legally and morally</a:t>
            </a:r>
          </a:p>
          <a:p>
            <a:pPr lvl="1"/>
            <a:r>
              <a:rPr lang="en-CA" dirty="0" smtClean="0"/>
              <a:t>Personal Courage</a:t>
            </a:r>
          </a:p>
          <a:p>
            <a:pPr lvl="2"/>
            <a:r>
              <a:rPr lang="en-CA" dirty="0" smtClean="0"/>
              <a:t>To stand alone</a:t>
            </a:r>
          </a:p>
          <a:p>
            <a:pPr lvl="1"/>
            <a:endParaRPr lang="en-CA" dirty="0" smtClean="0"/>
          </a:p>
          <a:p>
            <a:pPr lvl="2"/>
            <a:endParaRPr lang="en-CA" dirty="0" smtClean="0"/>
          </a:p>
          <a:p>
            <a:pPr lvl="2"/>
            <a:endParaRPr lang="en-CA" dirty="0"/>
          </a:p>
        </p:txBody>
      </p:sp>
      <p:sp>
        <p:nvSpPr>
          <p:cNvPr id="4" name="Date Placeholder 3"/>
          <p:cNvSpPr>
            <a:spLocks noGrp="1"/>
          </p:cNvSpPr>
          <p:nvPr>
            <p:ph type="dt" sz="half" idx="10"/>
          </p:nvPr>
        </p:nvSpPr>
        <p:spPr/>
        <p:txBody>
          <a:bodyPr/>
          <a:lstStyle/>
          <a:p>
            <a:fld id="{C88DDB97-2D44-4BE8-AD34-4D6FA98ED890}"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14</a:t>
            </a:fld>
            <a:endParaRPr lang="en-CA" dirty="0"/>
          </a:p>
        </p:txBody>
      </p:sp>
    </p:spTree>
    <p:extLst>
      <p:ext uri="{BB962C8B-B14F-4D97-AF65-F5344CB8AC3E}">
        <p14:creationId xmlns:p14="http://schemas.microsoft.com/office/powerpoint/2010/main" val="2482824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normAutofit/>
          </a:bodyPr>
          <a:lstStyle/>
          <a:p>
            <a:r>
              <a:rPr lang="en-CA" u="sng" dirty="0" smtClean="0"/>
              <a:t>Core Leader Competencies</a:t>
            </a:r>
          </a:p>
          <a:p>
            <a:pPr lvl="1"/>
            <a:r>
              <a:rPr lang="en-CA" dirty="0" smtClean="0"/>
              <a:t>Leads</a:t>
            </a:r>
          </a:p>
          <a:p>
            <a:pPr lvl="2"/>
            <a:r>
              <a:rPr lang="en-CA" dirty="0" smtClean="0"/>
              <a:t>Leads others, Leads by example</a:t>
            </a:r>
          </a:p>
          <a:p>
            <a:pPr lvl="2"/>
            <a:r>
              <a:rPr lang="en-CA" dirty="0" smtClean="0"/>
              <a:t>Communicates with others</a:t>
            </a:r>
          </a:p>
          <a:p>
            <a:pPr lvl="1"/>
            <a:r>
              <a:rPr lang="en-CA" dirty="0" smtClean="0"/>
              <a:t>Develops</a:t>
            </a:r>
          </a:p>
          <a:p>
            <a:pPr lvl="2"/>
            <a:r>
              <a:rPr lang="en-CA" dirty="0" smtClean="0"/>
              <a:t>Creates pos environment, Prepares self </a:t>
            </a:r>
          </a:p>
          <a:p>
            <a:pPr lvl="2"/>
            <a:r>
              <a:rPr lang="en-CA" dirty="0" smtClean="0"/>
              <a:t>Develops others</a:t>
            </a:r>
          </a:p>
          <a:p>
            <a:pPr lvl="1"/>
            <a:r>
              <a:rPr lang="en-CA" dirty="0" smtClean="0"/>
              <a:t>Achieves</a:t>
            </a:r>
          </a:p>
          <a:p>
            <a:pPr lvl="2"/>
            <a:r>
              <a:rPr lang="en-CA" dirty="0" smtClean="0"/>
              <a:t>Gets results</a:t>
            </a:r>
          </a:p>
          <a:p>
            <a:pPr lvl="1"/>
            <a:endParaRPr lang="en-CA" dirty="0"/>
          </a:p>
        </p:txBody>
      </p:sp>
      <p:sp>
        <p:nvSpPr>
          <p:cNvPr id="4" name="Date Placeholder 3"/>
          <p:cNvSpPr>
            <a:spLocks noGrp="1"/>
          </p:cNvSpPr>
          <p:nvPr>
            <p:ph type="dt" sz="half" idx="10"/>
          </p:nvPr>
        </p:nvSpPr>
        <p:spPr/>
        <p:txBody>
          <a:bodyPr/>
          <a:lstStyle/>
          <a:p>
            <a:fld id="{B690E6F7-4704-423E-AA66-8AC2301B8E1B}"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15</a:t>
            </a:fld>
            <a:endParaRPr lang="en-CA" dirty="0"/>
          </a:p>
        </p:txBody>
      </p:sp>
    </p:spTree>
    <p:extLst>
      <p:ext uri="{BB962C8B-B14F-4D97-AF65-F5344CB8AC3E}">
        <p14:creationId xmlns:p14="http://schemas.microsoft.com/office/powerpoint/2010/main" val="854391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endParaRPr lang="en-CA" dirty="0"/>
          </a:p>
        </p:txBody>
      </p:sp>
      <p:sp>
        <p:nvSpPr>
          <p:cNvPr id="4" name="Date Placeholder 3"/>
          <p:cNvSpPr>
            <a:spLocks noGrp="1"/>
          </p:cNvSpPr>
          <p:nvPr>
            <p:ph type="dt" sz="half" idx="10"/>
          </p:nvPr>
        </p:nvSpPr>
        <p:spPr/>
        <p:txBody>
          <a:bodyPr/>
          <a:lstStyle/>
          <a:p>
            <a:fld id="{AE10D4E2-6D11-49B5-AB82-07C961C857C9}"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16</a:t>
            </a:fld>
            <a:endParaRPr lang="en-C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9221" y="1556792"/>
            <a:ext cx="6391275" cy="461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1093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r>
              <a:rPr lang="en-CA" u="sng" dirty="0" smtClean="0"/>
              <a:t>Leadership w/o authority</a:t>
            </a:r>
          </a:p>
          <a:p>
            <a:pPr lvl="1"/>
            <a:r>
              <a:rPr lang="en-CA" dirty="0" smtClean="0"/>
              <a:t>Responsible Members take charge to complete a task</a:t>
            </a:r>
          </a:p>
          <a:p>
            <a:pPr lvl="1"/>
            <a:r>
              <a:rPr lang="en-CA" dirty="0" smtClean="0"/>
              <a:t>Expertise in a technical area</a:t>
            </a:r>
          </a:p>
          <a:p>
            <a:pPr lvl="1"/>
            <a:r>
              <a:rPr lang="en-CA" dirty="0" smtClean="0"/>
              <a:t>Member takes initiative to alert Leadership of potential problems or predict consequences</a:t>
            </a:r>
            <a:endParaRPr lang="en-CA" dirty="0"/>
          </a:p>
        </p:txBody>
      </p:sp>
      <p:sp>
        <p:nvSpPr>
          <p:cNvPr id="4" name="Date Placeholder 3"/>
          <p:cNvSpPr>
            <a:spLocks noGrp="1"/>
          </p:cNvSpPr>
          <p:nvPr>
            <p:ph type="dt" sz="half" idx="10"/>
          </p:nvPr>
        </p:nvSpPr>
        <p:spPr/>
        <p:txBody>
          <a:bodyPr/>
          <a:lstStyle/>
          <a:p>
            <a:fld id="{981581E4-AF5B-4894-A5E8-2A96DDD4D683}"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17</a:t>
            </a:fld>
            <a:endParaRPr lang="en-CA" dirty="0"/>
          </a:p>
        </p:txBody>
      </p:sp>
    </p:spTree>
    <p:extLst>
      <p:ext uri="{BB962C8B-B14F-4D97-AF65-F5344CB8AC3E}">
        <p14:creationId xmlns:p14="http://schemas.microsoft.com/office/powerpoint/2010/main" val="2128842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r>
              <a:rPr lang="en-CA" u="sng" dirty="0" smtClean="0"/>
              <a:t>Empowering Members</a:t>
            </a:r>
          </a:p>
          <a:p>
            <a:pPr lvl="1"/>
            <a:r>
              <a:rPr lang="en-CA" dirty="0" smtClean="0"/>
              <a:t>Give a task</a:t>
            </a:r>
          </a:p>
          <a:p>
            <a:pPr lvl="1"/>
            <a:r>
              <a:rPr lang="en-CA" dirty="0" smtClean="0"/>
              <a:t>Delegate authority</a:t>
            </a:r>
          </a:p>
          <a:p>
            <a:pPr lvl="1"/>
            <a:r>
              <a:rPr lang="en-CA" dirty="0" smtClean="0"/>
              <a:t>Let Member do the work</a:t>
            </a:r>
          </a:p>
          <a:p>
            <a:pPr marL="57150" indent="0">
              <a:buNone/>
            </a:pPr>
            <a:endParaRPr lang="en-CA" dirty="0"/>
          </a:p>
          <a:p>
            <a:pPr marL="57150" indent="0" algn="ctr">
              <a:buNone/>
            </a:pPr>
            <a:r>
              <a:rPr lang="en-CA" u="sng" dirty="0" smtClean="0"/>
              <a:t>Remember, no leader is irreplaceable</a:t>
            </a:r>
          </a:p>
          <a:p>
            <a:pPr lvl="1"/>
            <a:endParaRPr lang="en-CA" dirty="0"/>
          </a:p>
        </p:txBody>
      </p:sp>
      <p:sp>
        <p:nvSpPr>
          <p:cNvPr id="4" name="Date Placeholder 3"/>
          <p:cNvSpPr>
            <a:spLocks noGrp="1"/>
          </p:cNvSpPr>
          <p:nvPr>
            <p:ph type="dt" sz="half" idx="10"/>
          </p:nvPr>
        </p:nvSpPr>
        <p:spPr/>
        <p:txBody>
          <a:bodyPr/>
          <a:lstStyle/>
          <a:p>
            <a:fld id="{C4CEA884-2204-41A4-91A9-CEFD9A505E59}"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18</a:t>
            </a:fld>
            <a:endParaRPr lang="en-CA" dirty="0"/>
          </a:p>
        </p:txBody>
      </p:sp>
    </p:spTree>
    <p:extLst>
      <p:ext uri="{BB962C8B-B14F-4D97-AF65-F5344CB8AC3E}">
        <p14:creationId xmlns:p14="http://schemas.microsoft.com/office/powerpoint/2010/main" val="262781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r>
              <a:rPr lang="en-CA" u="sng" dirty="0" smtClean="0"/>
              <a:t>Be – Know – Do </a:t>
            </a:r>
          </a:p>
          <a:p>
            <a:pPr lvl="1"/>
            <a:r>
              <a:rPr lang="en-CA" dirty="0" smtClean="0"/>
              <a:t>Be values and attributes</a:t>
            </a:r>
          </a:p>
          <a:p>
            <a:pPr lvl="1"/>
            <a:r>
              <a:rPr lang="en-CA" dirty="0" smtClean="0"/>
              <a:t>Know skills</a:t>
            </a:r>
          </a:p>
          <a:p>
            <a:pPr lvl="1"/>
            <a:r>
              <a:rPr lang="en-CA" dirty="0" smtClean="0"/>
              <a:t>Do leadership actions</a:t>
            </a:r>
          </a:p>
          <a:p>
            <a:endParaRPr lang="en-CA" dirty="0"/>
          </a:p>
        </p:txBody>
      </p:sp>
      <p:sp>
        <p:nvSpPr>
          <p:cNvPr id="4" name="Date Placeholder 3"/>
          <p:cNvSpPr>
            <a:spLocks noGrp="1"/>
          </p:cNvSpPr>
          <p:nvPr>
            <p:ph type="dt" sz="half" idx="10"/>
          </p:nvPr>
        </p:nvSpPr>
        <p:spPr/>
        <p:txBody>
          <a:bodyPr/>
          <a:lstStyle/>
          <a:p>
            <a:fld id="{28C7F04D-A9E4-488C-A22D-6BFBA288A7F0}"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19</a:t>
            </a:fld>
            <a:endParaRPr lang="en-CA" dirty="0"/>
          </a:p>
        </p:txBody>
      </p:sp>
    </p:spTree>
    <p:extLst>
      <p:ext uri="{BB962C8B-B14F-4D97-AF65-F5344CB8AC3E}">
        <p14:creationId xmlns:p14="http://schemas.microsoft.com/office/powerpoint/2010/main" val="1674248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endParaRPr lang="en-CA" dirty="0" smtClean="0"/>
          </a:p>
          <a:p>
            <a:r>
              <a:rPr lang="en-CA" dirty="0" smtClean="0"/>
              <a:t>A man’s character is his fate…and the destiny of the led is bound to the leader.</a:t>
            </a:r>
          </a:p>
          <a:p>
            <a:pPr algn="r"/>
            <a:r>
              <a:rPr lang="en-CA" dirty="0" smtClean="0"/>
              <a:t>Heraclitus</a:t>
            </a:r>
            <a:endParaRPr lang="en-CA" dirty="0"/>
          </a:p>
        </p:txBody>
      </p:sp>
      <p:sp>
        <p:nvSpPr>
          <p:cNvPr id="4" name="Date Placeholder 3"/>
          <p:cNvSpPr>
            <a:spLocks noGrp="1"/>
          </p:cNvSpPr>
          <p:nvPr>
            <p:ph type="dt" sz="half" idx="10"/>
          </p:nvPr>
        </p:nvSpPr>
        <p:spPr/>
        <p:txBody>
          <a:bodyPr/>
          <a:lstStyle/>
          <a:p>
            <a:fld id="{35987D14-7859-49B7-BE08-C7173063211F}"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2</a:t>
            </a:fld>
            <a:endParaRPr lang="en-CA" dirty="0"/>
          </a:p>
        </p:txBody>
      </p:sp>
    </p:spTree>
    <p:extLst>
      <p:ext uri="{BB962C8B-B14F-4D97-AF65-F5344CB8AC3E}">
        <p14:creationId xmlns:p14="http://schemas.microsoft.com/office/powerpoint/2010/main" val="210660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normAutofit/>
          </a:bodyPr>
          <a:lstStyle/>
          <a:p>
            <a:r>
              <a:rPr lang="en-CA" dirty="0" smtClean="0"/>
              <a:t>Leaders are not born; they are made.</a:t>
            </a:r>
          </a:p>
          <a:p>
            <a:endParaRPr lang="en-CA" dirty="0" smtClean="0"/>
          </a:p>
          <a:p>
            <a:r>
              <a:rPr lang="en-CA" dirty="0" smtClean="0"/>
              <a:t>Leadership is not a natural trait; something inherited like the color of eyes or hair.  Actually, leadership is a skill that can be studied, learned and perfected by practice.</a:t>
            </a:r>
          </a:p>
          <a:p>
            <a:pPr algn="r"/>
            <a:r>
              <a:rPr lang="en-CA" dirty="0" smtClean="0"/>
              <a:t>FM6 – 22 US Army</a:t>
            </a:r>
            <a:endParaRPr lang="en-CA" dirty="0"/>
          </a:p>
        </p:txBody>
      </p:sp>
      <p:sp>
        <p:nvSpPr>
          <p:cNvPr id="4" name="Date Placeholder 3"/>
          <p:cNvSpPr>
            <a:spLocks noGrp="1"/>
          </p:cNvSpPr>
          <p:nvPr>
            <p:ph type="dt" sz="half" idx="10"/>
          </p:nvPr>
        </p:nvSpPr>
        <p:spPr/>
        <p:txBody>
          <a:bodyPr/>
          <a:lstStyle/>
          <a:p>
            <a:fld id="{27AED9A7-9175-4330-9B03-B175141A9C4A}"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3</a:t>
            </a:fld>
            <a:endParaRPr lang="en-CA" dirty="0"/>
          </a:p>
        </p:txBody>
      </p:sp>
    </p:spTree>
    <p:extLst>
      <p:ext uri="{BB962C8B-B14F-4D97-AF65-F5344CB8AC3E}">
        <p14:creationId xmlns:p14="http://schemas.microsoft.com/office/powerpoint/2010/main" val="2506573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r>
              <a:rPr lang="en-CA" u="sng" dirty="0" smtClean="0"/>
              <a:t>Definition of Leadership</a:t>
            </a:r>
          </a:p>
          <a:p>
            <a:pPr lvl="1"/>
            <a:r>
              <a:rPr lang="en-CA" dirty="0" smtClean="0"/>
              <a:t>Leadership is influencing people, by providing purpose, direction and motivation, while operating to accomplish the mission and improving the organization</a:t>
            </a:r>
          </a:p>
          <a:p>
            <a:pPr lvl="1"/>
            <a:endParaRPr lang="en-CA" dirty="0"/>
          </a:p>
        </p:txBody>
      </p:sp>
      <p:sp>
        <p:nvSpPr>
          <p:cNvPr id="4" name="Date Placeholder 3"/>
          <p:cNvSpPr>
            <a:spLocks noGrp="1"/>
          </p:cNvSpPr>
          <p:nvPr>
            <p:ph type="dt" sz="half" idx="10"/>
          </p:nvPr>
        </p:nvSpPr>
        <p:spPr/>
        <p:txBody>
          <a:bodyPr/>
          <a:lstStyle/>
          <a:p>
            <a:fld id="{DD4DA060-157F-4497-A616-733DA2DDDC17}"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4</a:t>
            </a:fld>
            <a:endParaRPr lang="en-CA" dirty="0"/>
          </a:p>
        </p:txBody>
      </p:sp>
    </p:spTree>
    <p:extLst>
      <p:ext uri="{BB962C8B-B14F-4D97-AF65-F5344CB8AC3E}">
        <p14:creationId xmlns:p14="http://schemas.microsoft.com/office/powerpoint/2010/main" val="736979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r>
              <a:rPr lang="en-CA" u="sng" dirty="0" smtClean="0"/>
              <a:t>Definition of influencing</a:t>
            </a:r>
          </a:p>
          <a:p>
            <a:pPr lvl="1"/>
            <a:r>
              <a:rPr lang="en-CA" dirty="0" smtClean="0"/>
              <a:t>A means of getting people to do what you want them to do to achieve two ends: operating and improving</a:t>
            </a:r>
          </a:p>
          <a:p>
            <a:pPr lvl="1"/>
            <a:r>
              <a:rPr lang="en-CA" dirty="0" smtClean="0"/>
              <a:t>The example you set is just as important as the words you speak</a:t>
            </a:r>
          </a:p>
          <a:p>
            <a:pPr lvl="1"/>
            <a:r>
              <a:rPr lang="en-CA" dirty="0" smtClean="0"/>
              <a:t>Your words and example must communicate purpose, direction and motivation</a:t>
            </a:r>
            <a:endParaRPr lang="en-CA" dirty="0"/>
          </a:p>
        </p:txBody>
      </p:sp>
      <p:sp>
        <p:nvSpPr>
          <p:cNvPr id="4" name="Date Placeholder 3"/>
          <p:cNvSpPr>
            <a:spLocks noGrp="1"/>
          </p:cNvSpPr>
          <p:nvPr>
            <p:ph type="dt" sz="half" idx="10"/>
          </p:nvPr>
        </p:nvSpPr>
        <p:spPr/>
        <p:txBody>
          <a:bodyPr/>
          <a:lstStyle/>
          <a:p>
            <a:fld id="{D1CDEDF0-2928-4974-A0DD-D7D237B66510}"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5</a:t>
            </a:fld>
            <a:endParaRPr lang="en-CA" dirty="0"/>
          </a:p>
        </p:txBody>
      </p:sp>
    </p:spTree>
    <p:extLst>
      <p:ext uri="{BB962C8B-B14F-4D97-AF65-F5344CB8AC3E}">
        <p14:creationId xmlns:p14="http://schemas.microsoft.com/office/powerpoint/2010/main" val="513865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normAutofit/>
          </a:bodyPr>
          <a:lstStyle/>
          <a:p>
            <a:r>
              <a:rPr lang="en-CA" u="sng" dirty="0" smtClean="0"/>
              <a:t>Styles of Leadership</a:t>
            </a:r>
          </a:p>
          <a:p>
            <a:pPr lvl="1"/>
            <a:r>
              <a:rPr lang="en-CA" dirty="0" smtClean="0"/>
              <a:t>Authoritarian or Autocratic</a:t>
            </a:r>
          </a:p>
          <a:p>
            <a:pPr lvl="2"/>
            <a:r>
              <a:rPr lang="en-CA" dirty="0" smtClean="0"/>
              <a:t>I want you to do this…</a:t>
            </a:r>
          </a:p>
          <a:p>
            <a:pPr lvl="1"/>
            <a:r>
              <a:rPr lang="en-CA" dirty="0" smtClean="0"/>
              <a:t>Participative or Democratic</a:t>
            </a:r>
          </a:p>
          <a:p>
            <a:pPr lvl="2"/>
            <a:r>
              <a:rPr lang="en-CA" dirty="0" smtClean="0"/>
              <a:t>Let’s work together to solve this…</a:t>
            </a:r>
          </a:p>
          <a:p>
            <a:pPr lvl="1"/>
            <a:r>
              <a:rPr lang="en-CA" dirty="0" smtClean="0"/>
              <a:t>Delagative or Free reign</a:t>
            </a:r>
          </a:p>
          <a:p>
            <a:pPr lvl="2"/>
            <a:r>
              <a:rPr lang="en-CA" dirty="0" smtClean="0"/>
              <a:t>You take care of this while I…</a:t>
            </a:r>
          </a:p>
          <a:p>
            <a:pPr lvl="1"/>
            <a:r>
              <a:rPr lang="en-CA" dirty="0" smtClean="0"/>
              <a:t>Paternalism</a:t>
            </a:r>
          </a:p>
          <a:p>
            <a:pPr lvl="2"/>
            <a:r>
              <a:rPr lang="en-CA" dirty="0" smtClean="0"/>
              <a:t>Supply needs or regulate conduct of Members</a:t>
            </a:r>
          </a:p>
          <a:p>
            <a:pPr lvl="1"/>
            <a:endParaRPr lang="en-CA" dirty="0"/>
          </a:p>
        </p:txBody>
      </p:sp>
      <p:sp>
        <p:nvSpPr>
          <p:cNvPr id="4" name="Date Placeholder 3"/>
          <p:cNvSpPr>
            <a:spLocks noGrp="1"/>
          </p:cNvSpPr>
          <p:nvPr>
            <p:ph type="dt" sz="half" idx="10"/>
          </p:nvPr>
        </p:nvSpPr>
        <p:spPr/>
        <p:txBody>
          <a:bodyPr/>
          <a:lstStyle/>
          <a:p>
            <a:fld id="{60A0B42C-10AD-4D5C-9241-9B5C5650C445}"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6</a:t>
            </a:fld>
            <a:endParaRPr lang="en-CA" dirty="0"/>
          </a:p>
        </p:txBody>
      </p:sp>
    </p:spTree>
    <p:extLst>
      <p:ext uri="{BB962C8B-B14F-4D97-AF65-F5344CB8AC3E}">
        <p14:creationId xmlns:p14="http://schemas.microsoft.com/office/powerpoint/2010/main" val="2573774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endParaRPr lang="en-CA" dirty="0"/>
          </a:p>
        </p:txBody>
      </p:sp>
      <p:sp>
        <p:nvSpPr>
          <p:cNvPr id="4" name="Date Placeholder 3"/>
          <p:cNvSpPr>
            <a:spLocks noGrp="1"/>
          </p:cNvSpPr>
          <p:nvPr>
            <p:ph type="dt" sz="half" idx="10"/>
          </p:nvPr>
        </p:nvSpPr>
        <p:spPr/>
        <p:txBody>
          <a:bodyPr/>
          <a:lstStyle/>
          <a:p>
            <a:fld id="{E97EA03A-38A1-4F70-92E3-FEF645DDD435}"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7</a:t>
            </a:fld>
            <a:endParaRPr lang="en-C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1" y="2329645"/>
            <a:ext cx="7638989" cy="3331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93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normAutofit/>
          </a:bodyPr>
          <a:lstStyle/>
          <a:p>
            <a:r>
              <a:rPr lang="en-CA" u="sng" dirty="0" smtClean="0"/>
              <a:t>Authoritarian or Autocratic</a:t>
            </a:r>
          </a:p>
          <a:p>
            <a:pPr lvl="1"/>
            <a:r>
              <a:rPr lang="en-CA" dirty="0" smtClean="0"/>
              <a:t>Leaders tell Members what they want done and how to do it</a:t>
            </a:r>
          </a:p>
          <a:p>
            <a:pPr lvl="1"/>
            <a:r>
              <a:rPr lang="en-CA" dirty="0" smtClean="0"/>
              <a:t>Most effective when you have all the information and your Members are well motivated</a:t>
            </a:r>
          </a:p>
          <a:p>
            <a:pPr lvl="1"/>
            <a:r>
              <a:rPr lang="en-CA" dirty="0" smtClean="0"/>
              <a:t>This is not ‘bossing people around’ or ‘yelling at them’(unprofessional)</a:t>
            </a:r>
          </a:p>
          <a:p>
            <a:pPr lvl="1"/>
            <a:r>
              <a:rPr lang="en-CA" dirty="0" smtClean="0"/>
              <a:t>Used on new Members</a:t>
            </a:r>
            <a:endParaRPr lang="en-CA" dirty="0"/>
          </a:p>
        </p:txBody>
      </p:sp>
      <p:sp>
        <p:nvSpPr>
          <p:cNvPr id="4" name="Date Placeholder 3"/>
          <p:cNvSpPr>
            <a:spLocks noGrp="1"/>
          </p:cNvSpPr>
          <p:nvPr>
            <p:ph type="dt" sz="half" idx="10"/>
          </p:nvPr>
        </p:nvSpPr>
        <p:spPr/>
        <p:txBody>
          <a:bodyPr/>
          <a:lstStyle/>
          <a:p>
            <a:fld id="{73CC45BA-F6F5-4533-A637-2F4833723BC7}"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8</a:t>
            </a:fld>
            <a:endParaRPr lang="en-CA" dirty="0"/>
          </a:p>
        </p:txBody>
      </p:sp>
    </p:spTree>
    <p:extLst>
      <p:ext uri="{BB962C8B-B14F-4D97-AF65-F5344CB8AC3E}">
        <p14:creationId xmlns:p14="http://schemas.microsoft.com/office/powerpoint/2010/main" val="3649498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u="sng" dirty="0" smtClean="0"/>
              <a:t>Leadership Today</a:t>
            </a:r>
            <a:endParaRPr lang="en-CA" u="sng" dirty="0"/>
          </a:p>
        </p:txBody>
      </p:sp>
      <p:sp>
        <p:nvSpPr>
          <p:cNvPr id="3" name="Content Placeholder 2"/>
          <p:cNvSpPr>
            <a:spLocks noGrp="1"/>
          </p:cNvSpPr>
          <p:nvPr>
            <p:ph idx="1"/>
          </p:nvPr>
        </p:nvSpPr>
        <p:spPr/>
        <p:txBody>
          <a:bodyPr/>
          <a:lstStyle/>
          <a:p>
            <a:r>
              <a:rPr lang="en-CA" u="sng" dirty="0" smtClean="0"/>
              <a:t>Participative or Democratic</a:t>
            </a:r>
          </a:p>
          <a:p>
            <a:pPr lvl="1"/>
            <a:r>
              <a:rPr lang="en-CA" dirty="0" smtClean="0"/>
              <a:t>Members are included in the decision making process(determine what to do and how to do it)</a:t>
            </a:r>
          </a:p>
          <a:p>
            <a:pPr lvl="1"/>
            <a:r>
              <a:rPr lang="en-CA" dirty="0" smtClean="0"/>
              <a:t>Leaders employ knowledgeable and skilful people</a:t>
            </a:r>
          </a:p>
          <a:p>
            <a:pPr lvl="1"/>
            <a:r>
              <a:rPr lang="en-CA" dirty="0" smtClean="0"/>
              <a:t>Best used to develop teams and teamwork</a:t>
            </a:r>
          </a:p>
          <a:p>
            <a:pPr lvl="1"/>
            <a:endParaRPr lang="en-CA" dirty="0" smtClean="0"/>
          </a:p>
          <a:p>
            <a:endParaRPr lang="en-CA" dirty="0"/>
          </a:p>
        </p:txBody>
      </p:sp>
      <p:sp>
        <p:nvSpPr>
          <p:cNvPr id="4" name="Date Placeholder 3"/>
          <p:cNvSpPr>
            <a:spLocks noGrp="1"/>
          </p:cNvSpPr>
          <p:nvPr>
            <p:ph type="dt" sz="half" idx="10"/>
          </p:nvPr>
        </p:nvSpPr>
        <p:spPr/>
        <p:txBody>
          <a:bodyPr/>
          <a:lstStyle/>
          <a:p>
            <a:fld id="{ECF370B0-EE86-4A0B-B791-FD81997B1593}" type="datetime1">
              <a:rPr lang="en-CA" smtClean="0"/>
              <a:t>03/02/2011</a:t>
            </a:fld>
            <a:endParaRPr lang="en-CA" dirty="0"/>
          </a:p>
        </p:txBody>
      </p:sp>
      <p:sp>
        <p:nvSpPr>
          <p:cNvPr id="5" name="Footer Placeholder 4"/>
          <p:cNvSpPr>
            <a:spLocks noGrp="1"/>
          </p:cNvSpPr>
          <p:nvPr>
            <p:ph type="ftr" sz="quarter" idx="11"/>
          </p:nvPr>
        </p:nvSpPr>
        <p:spPr/>
        <p:txBody>
          <a:bodyPr/>
          <a:lstStyle/>
          <a:p>
            <a:r>
              <a:rPr lang="en-CA" smtClean="0"/>
              <a:t>District No. 28 - 05FEB11</a:t>
            </a:r>
            <a:endParaRPr lang="en-CA" dirty="0"/>
          </a:p>
        </p:txBody>
      </p:sp>
      <p:sp>
        <p:nvSpPr>
          <p:cNvPr id="6" name="Slide Number Placeholder 5"/>
          <p:cNvSpPr>
            <a:spLocks noGrp="1"/>
          </p:cNvSpPr>
          <p:nvPr>
            <p:ph type="sldNum" sz="quarter" idx="12"/>
          </p:nvPr>
        </p:nvSpPr>
        <p:spPr/>
        <p:txBody>
          <a:bodyPr/>
          <a:lstStyle/>
          <a:p>
            <a:fld id="{5D11F285-CABC-4231-84CA-0B7229C40C77}" type="slidenum">
              <a:rPr lang="en-CA" smtClean="0"/>
              <a:t>9</a:t>
            </a:fld>
            <a:endParaRPr lang="en-CA" dirty="0"/>
          </a:p>
        </p:txBody>
      </p:sp>
    </p:spTree>
    <p:extLst>
      <p:ext uri="{BB962C8B-B14F-4D97-AF65-F5344CB8AC3E}">
        <p14:creationId xmlns:p14="http://schemas.microsoft.com/office/powerpoint/2010/main" val="2744728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TotalTime>
  <Words>709</Words>
  <Application>Microsoft Office PowerPoint</Application>
  <PresentationFormat>On-screen Show (4:3)</PresentationFormat>
  <Paragraphs>159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lpstr>Leadership Today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TODAY</dc:title>
  <dc:creator>PHD Canada Inc</dc:creator>
  <cp:lastModifiedBy>PHD Canada Inc</cp:lastModifiedBy>
  <cp:revision>26</cp:revision>
  <dcterms:created xsi:type="dcterms:W3CDTF">2011-02-03T03:36:30Z</dcterms:created>
  <dcterms:modified xsi:type="dcterms:W3CDTF">2011-02-03T23:59:48Z</dcterms:modified>
</cp:coreProperties>
</file>